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1"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0C62E-7427-4DAE-8492-16E5458575C9}" v="9" dt="2021-04-21T00:34:10.8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0240C62E-7427-4DAE-8492-16E5458575C9}"/>
    <pc:docChg chg="undo custSel modSld">
      <pc:chgData name="Sheth, Rohan" userId="0b6da9f0-4e13-4f6a-80ee-55c9a7700dcb" providerId="ADAL" clId="{0240C62E-7427-4DAE-8492-16E5458575C9}" dt="2021-04-21T15:49:04.263" v="60" actId="20577"/>
      <pc:docMkLst>
        <pc:docMk/>
      </pc:docMkLst>
      <pc:sldChg chg="modSp mod modNotesTx">
        <pc:chgData name="Sheth, Rohan" userId="0b6da9f0-4e13-4f6a-80ee-55c9a7700dcb" providerId="ADAL" clId="{0240C62E-7427-4DAE-8492-16E5458575C9}" dt="2021-04-21T14:34:48.070" v="9" actId="122"/>
        <pc:sldMkLst>
          <pc:docMk/>
          <pc:sldMk cId="3309063412" sldId="503"/>
        </pc:sldMkLst>
        <pc:graphicFrameChg chg="modGraphic">
          <ac:chgData name="Sheth, Rohan" userId="0b6da9f0-4e13-4f6a-80ee-55c9a7700dcb" providerId="ADAL" clId="{0240C62E-7427-4DAE-8492-16E5458575C9}" dt="2021-04-21T14:34:48.070" v="9"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0240C62E-7427-4DAE-8492-16E5458575C9}" dt="2021-04-21T15:48:52.647" v="28" actId="20577"/>
        <pc:sldMkLst>
          <pc:docMk/>
          <pc:sldMk cId="4020193246" sldId="504"/>
        </pc:sldMkLst>
        <pc:graphicFrameChg chg="modGraphic">
          <ac:chgData name="Sheth, Rohan" userId="0b6da9f0-4e13-4f6a-80ee-55c9a7700dcb" providerId="ADAL" clId="{0240C62E-7427-4DAE-8492-16E5458575C9}" dt="2021-04-21T14:35:54.932" v="10"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0240C62E-7427-4DAE-8492-16E5458575C9}" dt="2021-04-21T15:48:57.991" v="44" actId="20577"/>
        <pc:sldMkLst>
          <pc:docMk/>
          <pc:sldMk cId="902281997" sldId="505"/>
        </pc:sldMkLst>
        <pc:graphicFrameChg chg="modGraphic">
          <ac:chgData name="Sheth, Rohan" userId="0b6da9f0-4e13-4f6a-80ee-55c9a7700dcb" providerId="ADAL" clId="{0240C62E-7427-4DAE-8492-16E5458575C9}" dt="2021-04-21T14:35:58.053" v="11"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0240C62E-7427-4DAE-8492-16E5458575C9}" dt="2021-04-21T15:49:04.263" v="60" actId="20577"/>
        <pc:sldMkLst>
          <pc:docMk/>
          <pc:sldMk cId="4219494486" sldId="506"/>
        </pc:sldMkLst>
        <pc:graphicFrameChg chg="modGraphic">
          <ac:chgData name="Sheth, Rohan" userId="0b6da9f0-4e13-4f6a-80ee-55c9a7700dcb" providerId="ADAL" clId="{0240C62E-7427-4DAE-8492-16E5458575C9}" dt="2021-04-21T14:36:02.355" v="12" actId="122"/>
          <ac:graphicFrameMkLst>
            <pc:docMk/>
            <pc:sldMk cId="4219494486" sldId="506"/>
            <ac:graphicFrameMk id="11" creationId="{88A98626-2E13-4D69-8063-8BDF69CCE72D}"/>
          </ac:graphicFrameMkLst>
        </pc:graphicFrameChg>
      </pc:sldChg>
      <pc:sldChg chg="modNotesTx">
        <pc:chgData name="Sheth, Rohan" userId="0b6da9f0-4e13-4f6a-80ee-55c9a7700dcb" providerId="ADAL" clId="{0240C62E-7427-4DAE-8492-16E5458575C9}" dt="2021-04-21T00:33:10.658" v="4" actId="20577"/>
        <pc:sldMkLst>
          <pc:docMk/>
          <pc:sldMk cId="3283148454" sldId="556"/>
        </pc:sldMkLst>
      </pc:sldChg>
      <pc:sldChg chg="modNotesTx">
        <pc:chgData name="Sheth, Rohan" userId="0b6da9f0-4e13-4f6a-80ee-55c9a7700dcb" providerId="ADAL" clId="{0240C62E-7427-4DAE-8492-16E5458575C9}" dt="2021-04-21T00:33:01.453" v="3" actId="20577"/>
        <pc:sldMkLst>
          <pc:docMk/>
          <pc:sldMk cId="1503661817" sldId="558"/>
        </pc:sldMkLst>
      </pc:sldChg>
      <pc:sldChg chg="modNotesTx">
        <pc:chgData name="Sheth, Rohan" userId="0b6da9f0-4e13-4f6a-80ee-55c9a7700dcb" providerId="ADAL" clId="{0240C62E-7427-4DAE-8492-16E5458575C9}" dt="2021-04-21T00:32:18.758" v="1" actId="20577"/>
        <pc:sldMkLst>
          <pc:docMk/>
          <pc:sldMk cId="2527557549" sldId="561"/>
        </pc:sldMkLst>
      </pc:sldChg>
    </pc:docChg>
  </pc:docChgLst>
  <pc:docChgLst>
    <pc:chgData name="Beem, Corinn" userId="c940195d-46ad-491a-b089-963483842aae" providerId="ADAL" clId="{8E28C6D0-80B5-4153-B366-BAD511E758E5}"/>
    <pc:docChg chg="custSel delSld modSld">
      <pc:chgData name="Beem, Corinn" userId="c940195d-46ad-491a-b089-963483842aae" providerId="ADAL" clId="{8E28C6D0-80B5-4153-B366-BAD511E758E5}" dt="2021-04-16T20:52:59.107" v="246" actId="20577"/>
      <pc:docMkLst>
        <pc:docMk/>
      </pc:docMkLst>
      <pc:sldChg chg="delSp modSp mod modNotesTx">
        <pc:chgData name="Beem, Corinn" userId="c940195d-46ad-491a-b089-963483842aae" providerId="ADAL" clId="{8E28C6D0-80B5-4153-B366-BAD511E758E5}" dt="2021-04-16T20:50:32.217" v="111" actId="20577"/>
        <pc:sldMkLst>
          <pc:docMk/>
          <pc:sldMk cId="3309063412" sldId="503"/>
        </pc:sldMkLst>
        <pc:spChg chg="mod">
          <ac:chgData name="Beem, Corinn" userId="c940195d-46ad-491a-b089-963483842aae" providerId="ADAL" clId="{8E28C6D0-80B5-4153-B366-BAD511E758E5}" dt="2021-04-09T13:14:35.186" v="40" actId="20577"/>
          <ac:spMkLst>
            <pc:docMk/>
            <pc:sldMk cId="3309063412" sldId="503"/>
            <ac:spMk id="2" creationId="{B6B9F291-16BF-4C3F-83DE-B220C1AF1282}"/>
          </ac:spMkLst>
        </pc:spChg>
        <pc:spChg chg="del">
          <ac:chgData name="Beem, Corinn" userId="c940195d-46ad-491a-b089-963483842aae" providerId="ADAL" clId="{8E28C6D0-80B5-4153-B366-BAD511E758E5}" dt="2021-04-16T20:47:26.852" v="76" actId="478"/>
          <ac:spMkLst>
            <pc:docMk/>
            <pc:sldMk cId="3309063412" sldId="503"/>
            <ac:spMk id="6" creationId="{7027257B-4FDA-4D5E-B242-50F7A10EADD1}"/>
          </ac:spMkLst>
        </pc:spChg>
        <pc:graphicFrameChg chg="mod modGraphic">
          <ac:chgData name="Beem, Corinn" userId="c940195d-46ad-491a-b089-963483842aae" providerId="ADAL" clId="{8E28C6D0-80B5-4153-B366-BAD511E758E5}" dt="2021-04-16T20:50:28.361" v="107" actId="20577"/>
          <ac:graphicFrameMkLst>
            <pc:docMk/>
            <pc:sldMk cId="3309063412" sldId="503"/>
            <ac:graphicFrameMk id="11" creationId="{6C56D1D6-488A-4DEE-9C76-04F8A27EB7CE}"/>
          </ac:graphicFrameMkLst>
        </pc:graphicFrameChg>
        <pc:picChg chg="mod">
          <ac:chgData name="Beem, Corinn" userId="c940195d-46ad-491a-b089-963483842aae" providerId="ADAL" clId="{8E28C6D0-80B5-4153-B366-BAD511E758E5}" dt="2021-04-16T20:47:31.842" v="78" actId="1076"/>
          <ac:picMkLst>
            <pc:docMk/>
            <pc:sldMk cId="3309063412" sldId="503"/>
            <ac:picMk id="8" creationId="{F8F27182-7EFD-4D81-A5E7-E5E2B2A55D38}"/>
          </ac:picMkLst>
        </pc:picChg>
      </pc:sldChg>
      <pc:sldChg chg="delSp modSp mod modNotesTx">
        <pc:chgData name="Beem, Corinn" userId="c940195d-46ad-491a-b089-963483842aae" providerId="ADAL" clId="{8E28C6D0-80B5-4153-B366-BAD511E758E5}" dt="2021-04-16T20:51:12.883" v="153" actId="20577"/>
        <pc:sldMkLst>
          <pc:docMk/>
          <pc:sldMk cId="4020193246" sldId="504"/>
        </pc:sldMkLst>
        <pc:spChg chg="mod">
          <ac:chgData name="Beem, Corinn" userId="c940195d-46ad-491a-b089-963483842aae" providerId="ADAL" clId="{8E28C6D0-80B5-4153-B366-BAD511E758E5}" dt="2021-04-09T13:15:07.355" v="43"/>
          <ac:spMkLst>
            <pc:docMk/>
            <pc:sldMk cId="4020193246" sldId="504"/>
            <ac:spMk id="2" creationId="{B6B9F291-16BF-4C3F-83DE-B220C1AF1282}"/>
          </ac:spMkLst>
        </pc:spChg>
        <pc:spChg chg="del">
          <ac:chgData name="Beem, Corinn" userId="c940195d-46ad-491a-b089-963483842aae" providerId="ADAL" clId="{8E28C6D0-80B5-4153-B366-BAD511E758E5}" dt="2021-04-16T20:47:39.742" v="80" actId="478"/>
          <ac:spMkLst>
            <pc:docMk/>
            <pc:sldMk cId="4020193246" sldId="504"/>
            <ac:spMk id="13" creationId="{7C7FFC2C-F58B-47EB-A1E1-BAECCAC1B2D6}"/>
          </ac:spMkLst>
        </pc:spChg>
        <pc:graphicFrameChg chg="mod modGraphic">
          <ac:chgData name="Beem, Corinn" userId="c940195d-46ad-491a-b089-963483842aae" providerId="ADAL" clId="{8E28C6D0-80B5-4153-B366-BAD511E758E5}" dt="2021-04-16T20:51:04.274" v="152" actId="13926"/>
          <ac:graphicFrameMkLst>
            <pc:docMk/>
            <pc:sldMk cId="4020193246" sldId="504"/>
            <ac:graphicFrameMk id="15" creationId="{0A1B2E9B-FDFF-4E1D-9D3B-379C0132C634}"/>
          </ac:graphicFrameMkLst>
        </pc:graphicFrameChg>
        <pc:picChg chg="mod">
          <ac:chgData name="Beem, Corinn" userId="c940195d-46ad-491a-b089-963483842aae" providerId="ADAL" clId="{8E28C6D0-80B5-4153-B366-BAD511E758E5}" dt="2021-04-16T20:47:46.121" v="82" actId="1076"/>
          <ac:picMkLst>
            <pc:docMk/>
            <pc:sldMk cId="4020193246" sldId="504"/>
            <ac:picMk id="7" creationId="{EDD78377-E551-4DBB-BD2C-D63A8DA474F9}"/>
          </ac:picMkLst>
        </pc:picChg>
      </pc:sldChg>
      <pc:sldChg chg="delSp modSp mod modNotesTx">
        <pc:chgData name="Beem, Corinn" userId="c940195d-46ad-491a-b089-963483842aae" providerId="ADAL" clId="{8E28C6D0-80B5-4153-B366-BAD511E758E5}" dt="2021-04-16T20:51:54.799" v="200" actId="6549"/>
        <pc:sldMkLst>
          <pc:docMk/>
          <pc:sldMk cId="902281997" sldId="505"/>
        </pc:sldMkLst>
        <pc:spChg chg="mod">
          <ac:chgData name="Beem, Corinn" userId="c940195d-46ad-491a-b089-963483842aae" providerId="ADAL" clId="{8E28C6D0-80B5-4153-B366-BAD511E758E5}" dt="2021-04-09T13:15:16.248" v="44"/>
          <ac:spMkLst>
            <pc:docMk/>
            <pc:sldMk cId="902281997" sldId="505"/>
            <ac:spMk id="2" creationId="{B6B9F291-16BF-4C3F-83DE-B220C1AF1282}"/>
          </ac:spMkLst>
        </pc:spChg>
        <pc:spChg chg="del">
          <ac:chgData name="Beem, Corinn" userId="c940195d-46ad-491a-b089-963483842aae" providerId="ADAL" clId="{8E28C6D0-80B5-4153-B366-BAD511E758E5}" dt="2021-04-16T20:47:55.771" v="86" actId="478"/>
          <ac:spMkLst>
            <pc:docMk/>
            <pc:sldMk cId="902281997" sldId="505"/>
            <ac:spMk id="12" creationId="{EDA7E727-9C9E-4D55-9990-8176FBF51CA0}"/>
          </ac:spMkLst>
        </pc:spChg>
        <pc:graphicFrameChg chg="mod modGraphic">
          <ac:chgData name="Beem, Corinn" userId="c940195d-46ad-491a-b089-963483842aae" providerId="ADAL" clId="{8E28C6D0-80B5-4153-B366-BAD511E758E5}" dt="2021-04-16T20:51:45.401" v="196" actId="20577"/>
          <ac:graphicFrameMkLst>
            <pc:docMk/>
            <pc:sldMk cId="902281997" sldId="505"/>
            <ac:graphicFrameMk id="11" creationId="{9F149903-9EB5-4E54-9AC5-7F449BB7E1D0}"/>
          </ac:graphicFrameMkLst>
        </pc:graphicFrameChg>
        <pc:picChg chg="mod">
          <ac:chgData name="Beem, Corinn" userId="c940195d-46ad-491a-b089-963483842aae" providerId="ADAL" clId="{8E28C6D0-80B5-4153-B366-BAD511E758E5}" dt="2021-04-16T20:48:01.096" v="89" actId="1076"/>
          <ac:picMkLst>
            <pc:docMk/>
            <pc:sldMk cId="902281997" sldId="505"/>
            <ac:picMk id="8" creationId="{A4DABAFC-FD06-4539-A971-3669E48D98B1}"/>
          </ac:picMkLst>
        </pc:picChg>
      </pc:sldChg>
      <pc:sldChg chg="delSp modSp mod modNotesTx">
        <pc:chgData name="Beem, Corinn" userId="c940195d-46ad-491a-b089-963483842aae" providerId="ADAL" clId="{8E28C6D0-80B5-4153-B366-BAD511E758E5}" dt="2021-04-16T20:52:59.107" v="246" actId="20577"/>
        <pc:sldMkLst>
          <pc:docMk/>
          <pc:sldMk cId="4219494486" sldId="506"/>
        </pc:sldMkLst>
        <pc:spChg chg="mod">
          <ac:chgData name="Beem, Corinn" userId="c940195d-46ad-491a-b089-963483842aae" providerId="ADAL" clId="{8E28C6D0-80B5-4153-B366-BAD511E758E5}" dt="2021-04-09T13:15:32.326" v="47"/>
          <ac:spMkLst>
            <pc:docMk/>
            <pc:sldMk cId="4219494486" sldId="506"/>
            <ac:spMk id="2" creationId="{B6B9F291-16BF-4C3F-83DE-B220C1AF1282}"/>
          </ac:spMkLst>
        </pc:spChg>
        <pc:spChg chg="del">
          <ac:chgData name="Beem, Corinn" userId="c940195d-46ad-491a-b089-963483842aae" providerId="ADAL" clId="{8E28C6D0-80B5-4153-B366-BAD511E758E5}" dt="2021-04-16T20:48:25.082" v="98" actId="478"/>
          <ac:spMkLst>
            <pc:docMk/>
            <pc:sldMk cId="4219494486" sldId="506"/>
            <ac:spMk id="12" creationId="{7F681DB6-4BFB-441E-BB96-7BED17AB88F6}"/>
          </ac:spMkLst>
        </pc:spChg>
        <pc:graphicFrameChg chg="mod modGraphic">
          <ac:chgData name="Beem, Corinn" userId="c940195d-46ad-491a-b089-963483842aae" providerId="ADAL" clId="{8E28C6D0-80B5-4153-B366-BAD511E758E5}" dt="2021-04-16T20:52:44.381" v="245" actId="20577"/>
          <ac:graphicFrameMkLst>
            <pc:docMk/>
            <pc:sldMk cId="4219494486" sldId="506"/>
            <ac:graphicFrameMk id="11" creationId="{88A98626-2E13-4D69-8063-8BDF69CCE72D}"/>
          </ac:graphicFrameMkLst>
        </pc:graphicFrameChg>
        <pc:picChg chg="mod">
          <ac:chgData name="Beem, Corinn" userId="c940195d-46ad-491a-b089-963483842aae" providerId="ADAL" clId="{8E28C6D0-80B5-4153-B366-BAD511E758E5}" dt="2021-04-16T20:48:23.081" v="97" actId="1076"/>
          <ac:picMkLst>
            <pc:docMk/>
            <pc:sldMk cId="4219494486" sldId="506"/>
            <ac:picMk id="7" creationId="{0FC59644-6B21-4290-9F72-449230ADAF0C}"/>
          </ac:picMkLst>
        </pc:picChg>
      </pc:sldChg>
      <pc:sldChg chg="modSp mod">
        <pc:chgData name="Beem, Corinn" userId="c940195d-46ad-491a-b089-963483842aae" providerId="ADAL" clId="{8E28C6D0-80B5-4153-B366-BAD511E758E5}" dt="2021-04-09T13:15:39.749" v="50" actId="20577"/>
        <pc:sldMkLst>
          <pc:docMk/>
          <pc:sldMk cId="3544745729" sldId="511"/>
        </pc:sldMkLst>
        <pc:spChg chg="mod">
          <ac:chgData name="Beem, Corinn" userId="c940195d-46ad-491a-b089-963483842aae" providerId="ADAL" clId="{8E28C6D0-80B5-4153-B366-BAD511E758E5}" dt="2021-04-09T13:15:39.749" v="50" actId="20577"/>
          <ac:spMkLst>
            <pc:docMk/>
            <pc:sldMk cId="3544745729" sldId="511"/>
            <ac:spMk id="5" creationId="{3E532E98-B6B5-4ACC-BAF8-6B4F7E7C68E3}"/>
          </ac:spMkLst>
        </pc:spChg>
      </pc:sldChg>
      <pc:sldChg chg="modSp mod">
        <pc:chgData name="Beem, Corinn" userId="c940195d-46ad-491a-b089-963483842aae" providerId="ADAL" clId="{8E28C6D0-80B5-4153-B366-BAD511E758E5}" dt="2021-04-09T13:15:47.504" v="55" actId="20577"/>
        <pc:sldMkLst>
          <pc:docMk/>
          <pc:sldMk cId="4189796286" sldId="513"/>
        </pc:sldMkLst>
        <pc:spChg chg="mod">
          <ac:chgData name="Beem, Corinn" userId="c940195d-46ad-491a-b089-963483842aae" providerId="ADAL" clId="{8E28C6D0-80B5-4153-B366-BAD511E758E5}" dt="2021-04-09T13:15:47.504" v="55" actId="20577"/>
          <ac:spMkLst>
            <pc:docMk/>
            <pc:sldMk cId="4189796286" sldId="513"/>
            <ac:spMk id="6" creationId="{7ADE84E5-34FE-4C41-9602-1621F6B66961}"/>
          </ac:spMkLst>
        </pc:spChg>
      </pc:sldChg>
      <pc:sldChg chg="modSp">
        <pc:chgData name="Beem, Corinn" userId="c940195d-46ad-491a-b089-963483842aae" providerId="ADAL" clId="{8E28C6D0-80B5-4153-B366-BAD511E758E5}" dt="2021-04-09T13:13:12.774" v="0"/>
        <pc:sldMkLst>
          <pc:docMk/>
          <pc:sldMk cId="4291394701" sldId="540"/>
        </pc:sldMkLst>
        <pc:spChg chg="mod">
          <ac:chgData name="Beem, Corinn" userId="c940195d-46ad-491a-b089-963483842aae" providerId="ADAL" clId="{8E28C6D0-80B5-4153-B366-BAD511E758E5}" dt="2021-04-09T13:13:12.774" v="0"/>
          <ac:spMkLst>
            <pc:docMk/>
            <pc:sldMk cId="4291394701" sldId="540"/>
            <ac:spMk id="2" creationId="{D85898C7-A09F-41F6-AAC4-07C7EEEB728B}"/>
          </ac:spMkLst>
        </pc:spChg>
      </pc:sldChg>
      <pc:sldChg chg="modSp mod modNotesTx">
        <pc:chgData name="Beem, Corinn" userId="c940195d-46ad-491a-b089-963483842aae" providerId="ADAL" clId="{8E28C6D0-80B5-4153-B366-BAD511E758E5}" dt="2021-04-12T11:57:09.961" v="63" actId="6549"/>
        <pc:sldMkLst>
          <pc:docMk/>
          <pc:sldMk cId="3283148454" sldId="556"/>
        </pc:sldMkLst>
        <pc:spChg chg="mod">
          <ac:chgData name="Beem, Corinn" userId="c940195d-46ad-491a-b089-963483842aae" providerId="ADAL" clId="{8E28C6D0-80B5-4153-B366-BAD511E758E5}" dt="2021-04-12T11:57:09.961" v="63" actId="6549"/>
          <ac:spMkLst>
            <pc:docMk/>
            <pc:sldMk cId="3283148454" sldId="556"/>
            <ac:spMk id="42" creationId="{09451B0F-CEAE-43AA-AC61-E0C09AB31722}"/>
          </ac:spMkLst>
        </pc:spChg>
      </pc:sldChg>
      <pc:sldChg chg="del">
        <pc:chgData name="Beem, Corinn" userId="c940195d-46ad-491a-b089-963483842aae" providerId="ADAL" clId="{8E28C6D0-80B5-4153-B366-BAD511E758E5}" dt="2021-04-09T13:17:40.637" v="56" actId="47"/>
        <pc:sldMkLst>
          <pc:docMk/>
          <pc:sldMk cId="4009573612" sldId="557"/>
        </pc:sldMkLst>
      </pc:sldChg>
      <pc:sldChg chg="modSp mod modNotesTx">
        <pc:chgData name="Beem, Corinn" userId="c940195d-46ad-491a-b089-963483842aae" providerId="ADAL" clId="{8E28C6D0-80B5-4153-B366-BAD511E758E5}" dt="2021-04-09T13:19:16.920" v="59" actId="20577"/>
        <pc:sldMkLst>
          <pc:docMk/>
          <pc:sldMk cId="1503661817" sldId="558"/>
        </pc:sldMkLst>
        <pc:spChg chg="mod">
          <ac:chgData name="Beem, Corinn" userId="c940195d-46ad-491a-b089-963483842aae" providerId="ADAL" clId="{8E28C6D0-80B5-4153-B366-BAD511E758E5}" dt="2021-04-09T13:13:21.920" v="2" actId="20577"/>
          <ac:spMkLst>
            <pc:docMk/>
            <pc:sldMk cId="1503661817" sldId="558"/>
            <ac:spMk id="2" creationId="{D4A1F4AB-06D3-41C7-A09F-523B103E846F}"/>
          </ac:spMkLst>
        </pc:spChg>
        <pc:spChg chg="mod">
          <ac:chgData name="Beem, Corinn" userId="c940195d-46ad-491a-b089-963483842aae" providerId="ADAL" clId="{8E28C6D0-80B5-4153-B366-BAD511E758E5}" dt="2021-04-09T13:13:50.836" v="6" actId="6549"/>
          <ac:spMkLst>
            <pc:docMk/>
            <pc:sldMk cId="1503661817" sldId="558"/>
            <ac:spMk id="37" creationId="{D75644BC-53EB-4AF2-A3A5-26E88A22BB8C}"/>
          </ac:spMkLst>
        </pc:spChg>
        <pc:spChg chg="mod">
          <ac:chgData name="Beem, Corinn" userId="c940195d-46ad-491a-b089-963483842aae" providerId="ADAL" clId="{8E28C6D0-80B5-4153-B366-BAD511E758E5}" dt="2021-04-09T13:13:53.920" v="10" actId="6549"/>
          <ac:spMkLst>
            <pc:docMk/>
            <pc:sldMk cId="1503661817" sldId="558"/>
            <ac:spMk id="38" creationId="{5A6BADBE-CE4A-4C98-A48D-9DBDD1BE71D5}"/>
          </ac:spMkLst>
        </pc:spChg>
        <pc:spChg chg="mod">
          <ac:chgData name="Beem, Corinn" userId="c940195d-46ad-491a-b089-963483842aae" providerId="ADAL" clId="{8E28C6D0-80B5-4153-B366-BAD511E758E5}" dt="2021-04-09T13:13:56.874" v="14" actId="6549"/>
          <ac:spMkLst>
            <pc:docMk/>
            <pc:sldMk cId="1503661817" sldId="558"/>
            <ac:spMk id="39" creationId="{5249E791-5DF4-48F1-B804-0AF87B3ED6B2}"/>
          </ac:spMkLst>
        </pc:spChg>
        <pc:spChg chg="mod">
          <ac:chgData name="Beem, Corinn" userId="c940195d-46ad-491a-b089-963483842aae" providerId="ADAL" clId="{8E28C6D0-80B5-4153-B366-BAD511E758E5}" dt="2021-04-09T13:14:00.577" v="20" actId="20577"/>
          <ac:spMkLst>
            <pc:docMk/>
            <pc:sldMk cId="1503661817" sldId="558"/>
            <ac:spMk id="40" creationId="{BABD2D6F-67C6-428E-9B6E-575730D25AB1}"/>
          </ac:spMkLst>
        </pc:spChg>
      </pc:sldChg>
      <pc:sldChg chg="addSp modSp">
        <pc:chgData name="Beem, Corinn" userId="c940195d-46ad-491a-b089-963483842aae" providerId="ADAL" clId="{8E28C6D0-80B5-4153-B366-BAD511E758E5}" dt="2021-04-09T13:18:02.126" v="58" actId="14826"/>
        <pc:sldMkLst>
          <pc:docMk/>
          <pc:sldMk cId="2489502936" sldId="559"/>
        </pc:sldMkLst>
        <pc:spChg chg="mod">
          <ac:chgData name="Beem, Corinn" userId="c940195d-46ad-491a-b089-963483842aae" providerId="ADAL" clId="{8E28C6D0-80B5-4153-B366-BAD511E758E5}" dt="2021-04-09T13:14:24.741" v="37"/>
          <ac:spMkLst>
            <pc:docMk/>
            <pc:sldMk cId="2489502936" sldId="559"/>
            <ac:spMk id="2" creationId="{D4A1F4AB-06D3-41C7-A09F-523B103E846F}"/>
          </ac:spMkLst>
        </pc:spChg>
        <pc:picChg chg="add mod">
          <ac:chgData name="Beem, Corinn" userId="c940195d-46ad-491a-b089-963483842aae" providerId="ADAL" clId="{8E28C6D0-80B5-4153-B366-BAD511E758E5}" dt="2021-04-09T13:18:02.126" v="58" actId="14826"/>
          <ac:picMkLst>
            <pc:docMk/>
            <pc:sldMk cId="2489502936" sldId="559"/>
            <ac:picMk id="3" creationId="{D5C74F48-5CFE-4224-B3E9-1FEE66A5DF05}"/>
          </ac:picMkLst>
        </pc:picChg>
      </pc:sldChg>
      <pc:sldChg chg="del">
        <pc:chgData name="Beem, Corinn" userId="c940195d-46ad-491a-b089-963483842aae" providerId="ADAL" clId="{8E28C6D0-80B5-4153-B366-BAD511E758E5}" dt="2021-04-12T11:57:27.180" v="65" actId="47"/>
        <pc:sldMkLst>
          <pc:docMk/>
          <pc:sldMk cId="2797143761" sldId="560"/>
        </pc:sldMkLst>
      </pc:sldChg>
      <pc:sldChg chg="del">
        <pc:chgData name="Beem, Corinn" userId="c940195d-46ad-491a-b089-963483842aae" providerId="ADAL" clId="{8E28C6D0-80B5-4153-B366-BAD511E758E5}" dt="2021-04-12T11:57:20.139" v="64" actId="2696"/>
        <pc:sldMkLst>
          <pc:docMk/>
          <pc:sldMk cId="411976144" sldId="561"/>
        </pc:sldMkLst>
      </pc:sldChg>
      <pc:sldChg chg="modNotesTx">
        <pc:chgData name="Beem, Corinn" userId="c940195d-46ad-491a-b089-963483842aae" providerId="ADAL" clId="{8E28C6D0-80B5-4153-B366-BAD511E758E5}" dt="2021-04-12T12:00:10.414" v="74" actId="20577"/>
        <pc:sldMkLst>
          <pc:docMk/>
          <pc:sldMk cId="2527557549"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 </a:t>
            </a:r>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1 created 36,370 jobs earning $1.9 billion in payroll, contributed $3.2 billion in value added, and generated a total economic output of $6.5 billion. </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Colonel Tommy C. Stiner Airfield created 34 jobs earning $1.9 million in payroll, contributed $3.0 million in value added, and generated a total economic output of $5.1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Colonel Tommy C. Stiner Airfield. As this slide shows, Colonel Tommy C. Stiner Airfield supports 34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Colonel Tommy C. Stiner Airfield generates $1.9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Colonel Tommy C. Stiner Airfield contributes $3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Colonel Tommy C. Stiner Airfield contributes $5.1 million in business revenue generated by on-airport activity and visitor spending. This metric encompasses payroll and valued added and thus represents the total economic output of Colonel Tommy C. Stiner Airfield.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Colonel Tommy C. Stiner Airfield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2527557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Colonel Tommy C. Stiner Airfield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$5.1</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Colonel Tommy C. Stiner Airfield Is </a:t>
            </a:r>
            <a:br>
              <a:rPr lang="en-US" dirty="0"/>
            </a:br>
            <a:r>
              <a:rPr lang="en-US" dirty="0"/>
              <a:t>Just Local?</a:t>
            </a:r>
          </a:p>
        </p:txBody>
      </p:sp>
      <p:pic>
        <p:nvPicPr>
          <p:cNvPr id="3" name="Picture 2">
            <a:extLst>
              <a:ext uri="{FF2B5EF4-FFF2-40B4-BE49-F238E27FC236}">
                <a16:creationId xmlns:a16="http://schemas.microsoft.com/office/drawing/2014/main" id="{D5C74F48-5CFE-4224-B3E9-1FEE66A5DF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40" y="1699214"/>
            <a:ext cx="7659114" cy="501007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Colonel Tommy C. Stiner Airfield </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3119942"/>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4189709444"/>
              </p:ext>
            </p:extLst>
          </p:nvPr>
        </p:nvGraphicFramePr>
        <p:xfrm>
          <a:off x="2230759" y="295777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83509824"/>
              </p:ext>
            </p:extLst>
          </p:nvPr>
        </p:nvGraphicFramePr>
        <p:xfrm>
          <a:off x="2210211"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$315,000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$435,000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Colonel Tommy C. Stiner Airfield</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12513" y="327189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Colonel Tommy C. Stiner Airfield</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238183"/>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926336075"/>
              </p:ext>
            </p:extLst>
          </p:nvPr>
        </p:nvGraphicFramePr>
        <p:xfrm>
          <a:off x="2230759" y="289613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$478,000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$756,000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120959119"/>
              </p:ext>
            </p:extLst>
          </p:nvPr>
        </p:nvGraphicFramePr>
        <p:xfrm>
          <a:off x="2241033" y="27829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$2,900,000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$927,000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Colonel Tommy C. Stiner Airfield</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01452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Colonel Tommy C. Stiner Airfield</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JAU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http://schemas.microsoft.com/office/infopath/2007/PartnerControls"/>
    <ds:schemaRef ds:uri="http://schemas.microsoft.com/office/2006/documentManagement/types"/>
    <ds:schemaRef ds:uri="c18e8617-fc0f-4dda-a87a-c0ec120ddf92"/>
    <ds:schemaRef ds:uri="http://schemas.openxmlformats.org/package/2006/metadata/core-properties"/>
    <ds:schemaRef ds:uri="http://purl.org/dc/elements/1.1/"/>
    <ds:schemaRef ds:uri="b2e1dacc-c954-4408-aa44-64ef90b7ce3a"/>
    <ds:schemaRef ds:uri="http://purl.org/dc/terms/"/>
    <ds:schemaRef ds:uri="http://purl.org/dc/dcmitype/"/>
    <ds:schemaRef ds:uri="52860726-b653-4eba-8fc1-cfbf9100052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TotalTime>
  <Words>3370</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Colonel Tommy C. Stiner Airfield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Colonel Tommy C. Stiner Airfield Impacts</vt:lpstr>
      <vt:lpstr>Think Colonel Tommy C. Stiner Airfield Is  Just Local?</vt:lpstr>
      <vt:lpstr>Colonel Tommy C. Stiner Airfield  Economic Impacts - Jobs</vt:lpstr>
      <vt:lpstr>Colonel Tommy C. Stiner Airfield Economic Impacts – Payroll</vt:lpstr>
      <vt:lpstr>Colonel Tommy C. Stiner Airfield Economic Impacts – Value Added</vt:lpstr>
      <vt:lpstr>Colonel Tommy C. Stiner Airfield Economic Impacts – Business Revenue </vt:lpstr>
      <vt:lpstr>Tax Analysis</vt:lpstr>
      <vt:lpstr>Statewide Tax Impacts</vt:lpstr>
      <vt:lpstr>Additional  Aviation Benefits</vt:lpstr>
      <vt:lpstr>Case  Studies</vt:lpstr>
      <vt:lpstr>Colonel Tommy C. Stiner Airfield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19</cp:revision>
  <dcterms:created xsi:type="dcterms:W3CDTF">2021-03-17T12:38:10Z</dcterms:created>
  <dcterms:modified xsi:type="dcterms:W3CDTF">2021-05-24T03:20:06Z</dcterms:modified>
</cp:coreProperties>
</file>